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64" r:id="rId11"/>
    <p:sldId id="272" r:id="rId12"/>
    <p:sldId id="259" r:id="rId13"/>
    <p:sldId id="273" r:id="rId14"/>
    <p:sldId id="260" r:id="rId15"/>
    <p:sldId id="261" r:id="rId16"/>
    <p:sldId id="262" r:id="rId17"/>
    <p:sldId id="276" r:id="rId18"/>
    <p:sldId id="277" r:id="rId19"/>
    <p:sldId id="26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003C7-294B-4277-A8DC-1B4FA3C0030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3E474-C6D2-4A6F-A90D-EE8A39AC8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Keeps us warm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3E474-C6D2-4A6F-A90D-EE8A39AC8F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3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3E474-C6D2-4A6F-A90D-EE8A39AC8F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3E474-C6D2-4A6F-A90D-EE8A39AC8F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3E474-C6D2-4A6F-A90D-EE8A39AC8F5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8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351A-8653-44B9-9835-F87A54E08E7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3A8E-A365-4BD1-9964-93CAB238B8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source=images&amp;cd=&amp;ved=0CAcQjRxqFQoTCJb4gYDN-ccCFcecgAodidkPYQ&amp;url=http://www.physast.uga.edu/~rls/1010/ch10/ovhd.html&amp;bvm=bv.102537793,d.eXY&amp;psig=AFQjCNGeEGwj4RHxRBucG4yG0t4vr9JWQg&amp;ust=14424257679494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news/2014/11/10/global-warming-not-just-a-blanket-in-the-long-run-its-more-like-tanning-oi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2096400"/>
            <a:ext cx="8531225" cy="1561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EARTH’S ATMOSPHERE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79386"/>
            <a:ext cx="7089775" cy="3637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image of earth's atmosphere"/>
          <p:cNvSpPr>
            <a:spLocks noChangeAspect="1" noChangeArrowheads="1"/>
          </p:cNvSpPr>
          <p:nvPr/>
        </p:nvSpPr>
        <p:spPr bwMode="auto">
          <a:xfrm>
            <a:off x="155575" y="-655638"/>
            <a:ext cx="1447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81" y="3258961"/>
            <a:ext cx="5361212" cy="355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087" y="253968"/>
            <a:ext cx="33528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EARTH’S ATMOSPHERE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39" y="2133600"/>
            <a:ext cx="883712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6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OUR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AIR HAVE MASS?</a:t>
            </a:r>
          </a:p>
          <a:p>
            <a:r>
              <a:rPr lang="en-US" dirty="0" smtClean="0"/>
              <a:t>DOES AIR HAVE VOLUME?</a:t>
            </a:r>
          </a:p>
          <a:p>
            <a:r>
              <a:rPr lang="en-US" dirty="0" smtClean="0"/>
              <a:t>DOES AIR EXERT PRESSURE?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2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PROPERTIES OF  OUR ATMOSPHERE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DENSITY- THE AMOUNT OF MASS IN A GIVEN VOLUME.      DENSITY = MASS÷ VOLUME</a:t>
            </a:r>
          </a:p>
          <a:p>
            <a:r>
              <a:rPr lang="en-US" dirty="0" smtClean="0"/>
              <a:t>AIR IS MEASURED BY ITS DENSITY: HOW THICK OR THIN IT IS</a:t>
            </a:r>
          </a:p>
          <a:p>
            <a:r>
              <a:rPr lang="en-US" dirty="0" smtClean="0"/>
              <a:t>THE HIGHER THE MASS,</a:t>
            </a:r>
          </a:p>
          <a:p>
            <a:pPr marL="0" indent="0">
              <a:buNone/>
            </a:pPr>
            <a:r>
              <a:rPr lang="en-US" dirty="0" smtClean="0"/>
              <a:t> THE HIGHER THE DENSITY</a:t>
            </a:r>
          </a:p>
        </p:txBody>
      </p:sp>
      <p:pic>
        <p:nvPicPr>
          <p:cNvPr id="2050" name="Picture 2" descr="http://www.physast.uga.edu/%7Erls/1010/ch10/3_elevation_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51" y="3490587"/>
            <a:ext cx="3848100" cy="33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73" y="1851817"/>
            <a:ext cx="8229600" cy="4525963"/>
          </a:xfrm>
        </p:spPr>
        <p:txBody>
          <a:bodyPr/>
          <a:lstStyle/>
          <a:p>
            <a:r>
              <a:rPr lang="en-US" dirty="0"/>
              <a:t>ALTITUDE- THE DISTANCE ABOVE SEA LEVEL</a:t>
            </a:r>
          </a:p>
          <a:p>
            <a:r>
              <a:rPr lang="en-US" dirty="0"/>
              <a:t>AIR IS THINNER OR LESS DENSE AS ALTITUDE INCREASES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2" y="4118908"/>
            <a:ext cx="3551533" cy="2660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4" y="3109247"/>
            <a:ext cx="5398574" cy="17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962400"/>
            <a:ext cx="5526088" cy="2286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DOES A CLIMBER NEED AN OXYGEN MASK AT THE TOP OF MT. EVEREST?</a:t>
            </a:r>
            <a:endParaRPr lang="en-US" sz="32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1752600" y="304800"/>
            <a:ext cx="5486400" cy="4114800"/>
          </a:xfrm>
        </p:spPr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52600" y="4648200"/>
            <a:ext cx="5526088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23" y="212678"/>
            <a:ext cx="5527296" cy="414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DOES A CLIMBER NEED AN OXYGEN MASK AT THE TOP OF MT. EVEREST?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BECAUSE THE AIR IS LESS DENSE OR THINNER AT HIGHER ALTITUDES. THERE IS LESS OXYGEN.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06" y="3306762"/>
            <a:ext cx="4167188" cy="3003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FF0000"/>
                </a:solidFill>
              </a:rPr>
              <a:t>ALWAYS REMEMBER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b="1" dirty="0" smtClean="0"/>
              <a:t>Air is less dense at higher altitudes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5400" b="1" dirty="0" smtClean="0"/>
              <a:t>Air is more dense at lower altitudes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PRESSURE IS THE FORCE OF MOLECULES PUSHING ON AN AREA.</a:t>
            </a:r>
          </a:p>
          <a:p>
            <a:r>
              <a:rPr lang="en-US" dirty="0" smtClean="0"/>
              <a:t>AIR PRESSURE PUSHES IS ALL DIRECTIONS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91663"/>
            <a:ext cx="4724400" cy="35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MEASURE AIR PRESSURE USING A BAROMETER.</a:t>
            </a:r>
          </a:p>
          <a:p>
            <a:r>
              <a:rPr lang="en-US" dirty="0" smtClean="0"/>
              <a:t>AIR PRESSURE IS MEASURED IN INCHES OF MERCURY OR MILLIBARS.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75125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0832"/>
            <a:ext cx="173355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451584"/>
            <a:ext cx="2133600" cy="32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Cycles replenish our atmosphere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</a:p>
          <a:p>
            <a:r>
              <a:rPr lang="en-US" dirty="0" smtClean="0"/>
              <a:t>Carbon cycle gives us oxygen and plants carbon dioxide.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919484"/>
            <a:ext cx="3938516" cy="393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7260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r>
              <a:rPr lang="en-US" sz="4400" dirty="0" smtClean="0"/>
              <a:t>IS THE THIN LAYER OF GASES THAT SURROUNDS THE EARTH. WE CALL IT AIR.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4468168" cy="335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Cycles replenish our atmosphere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</a:p>
          <a:p>
            <a:r>
              <a:rPr lang="en-US" dirty="0" smtClean="0"/>
              <a:t>Nitrogen </a:t>
            </a:r>
            <a:r>
              <a:rPr lang="en-US" dirty="0"/>
              <a:t>cycle breaks down dead things and releases nitrogen back into the 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218597"/>
            <a:ext cx="4648200" cy="36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Cycles replenish our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</a:p>
          <a:p>
            <a:r>
              <a:rPr lang="en-US" dirty="0" smtClean="0"/>
              <a:t>Water </a:t>
            </a:r>
            <a:r>
              <a:rPr lang="en-US" dirty="0"/>
              <a:t>cycle provides us with water over and over again.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52" y="3200400"/>
            <a:ext cx="61523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EARTH’S ATMOSPHERE…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LIFE BY PROVIDING US WITH OXYGEN THAT WE </a:t>
            </a:r>
            <a:r>
              <a:rPr lang="en-US" dirty="0" smtClean="0"/>
              <a:t>NEED TO BREATHE</a:t>
            </a:r>
            <a:endParaRPr lang="en-US" dirty="0"/>
          </a:p>
          <a:p>
            <a:r>
              <a:rPr lang="en-US" dirty="0"/>
              <a:t>PROTECTS US FROM MOST DEBRIS FROM OUTER SPACE</a:t>
            </a:r>
          </a:p>
          <a:p>
            <a:r>
              <a:rPr lang="en-US" dirty="0"/>
              <a:t>KEEPS US WARM</a:t>
            </a:r>
          </a:p>
          <a:p>
            <a:r>
              <a:rPr lang="en-US" dirty="0" smtClean="0"/>
              <a:t>PROTECTS </a:t>
            </a:r>
            <a:r>
              <a:rPr lang="en-US" dirty="0"/>
              <a:t>US FROM DANGEROUS SOLAR </a:t>
            </a:r>
            <a:r>
              <a:rPr lang="en-US" dirty="0" smtClean="0"/>
              <a:t>RADIATION</a:t>
            </a:r>
            <a:endParaRPr lang="en-US" dirty="0"/>
          </a:p>
          <a:p>
            <a:r>
              <a:rPr lang="en-US" dirty="0" smtClean="0"/>
              <a:t>RECYCLES OUR WATER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5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EARTH’S ATMOSPHERE SUPPORTS </a:t>
            </a:r>
            <a:r>
              <a:rPr lang="en-US" sz="3200" dirty="0"/>
              <a:t>LIFE BY PROVIDING US WITH OXYGEN THAT WE </a:t>
            </a:r>
            <a:r>
              <a:rPr lang="en-US" sz="3200" dirty="0" smtClean="0"/>
              <a:t>NEED TO BREATHE.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2743200"/>
            <a:ext cx="519666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EARTH’S ATMOSPHERE PROTECTS </a:t>
            </a:r>
            <a:r>
              <a:rPr lang="en-US" dirty="0">
                <a:solidFill>
                  <a:srgbClr val="002060"/>
                </a:solidFill>
              </a:rPr>
              <a:t>US FROM MOST DEBRIS FROM OUTER </a:t>
            </a:r>
            <a:r>
              <a:rPr lang="en-US" dirty="0" smtClean="0">
                <a:solidFill>
                  <a:srgbClr val="002060"/>
                </a:solidFill>
              </a:rPr>
              <a:t>SPACE.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2092513"/>
            <a:ext cx="4038600" cy="2049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73" y="3824514"/>
            <a:ext cx="2607294" cy="3033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07557"/>
            <a:ext cx="2209800" cy="329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436" y="4275637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EARTH’S ATMOSPHERE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KEEPS US WARM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washington.edu/news/files/2014/11/Earths_greenhouse_effect_US_EPA_20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03" y="1600201"/>
            <a:ext cx="634430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EARTH’S ATMOSPHERE PROTECTS US FROM DANGEROUS SOLAR RADIATION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0574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EARTH’S ATMOSPHERE RECYCLES </a:t>
            </a:r>
            <a:r>
              <a:rPr lang="en-US" dirty="0"/>
              <a:t>OUR WATER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379158"/>
            <a:ext cx="7395042" cy="54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EARTH’S ATMOSPHERE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78%</a:t>
            </a:r>
          </a:p>
          <a:p>
            <a:r>
              <a:rPr lang="en-US" dirty="0" smtClean="0"/>
              <a:t>OXYGEN 21%</a:t>
            </a:r>
          </a:p>
          <a:p>
            <a:r>
              <a:rPr lang="en-US" dirty="0" smtClean="0"/>
              <a:t>ARGON, CARBON DIOXIDE, AND A FEW OTHER GASES MAKE UP THE OTHER 1%</a:t>
            </a:r>
          </a:p>
          <a:p>
            <a:r>
              <a:rPr lang="en-US" dirty="0" smtClean="0"/>
              <a:t>ALL OF THESE GASES ARE MIXED TOGETHER TO FORM THE AIR WE BREATHE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76800"/>
            <a:ext cx="225136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368</Words>
  <Application>Microsoft Office PowerPoint</Application>
  <PresentationFormat>On-screen Show (4:3)</PresentationFormat>
  <Paragraphs>61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EARTH’S ATMOSPHERE</vt:lpstr>
      <vt:lpstr>EARTH’S ATMOSPHERE </vt:lpstr>
      <vt:lpstr> EARTH’S ATMOSPHERE…</vt:lpstr>
      <vt:lpstr>PowerPoint Presentation</vt:lpstr>
      <vt:lpstr>EARTH’S ATMOSPHERE PROTECTS US FROM MOST DEBRIS FROM OUTER SPACE. </vt:lpstr>
      <vt:lpstr> EARTH’S ATMOSPHERE  KEEPS US WARM </vt:lpstr>
      <vt:lpstr> EARTH’S ATMOSPHERE PROTECTS US FROM DANGEROUS SOLAR RADIATION </vt:lpstr>
      <vt:lpstr> EARTH’S ATMOSPHERE RECYCLES OUR WATER </vt:lpstr>
      <vt:lpstr>COMPOSITION OF EARTH’S ATMOSPHERE </vt:lpstr>
      <vt:lpstr>COMPOSITION OF EARTH’S ATMOSPHERE</vt:lpstr>
      <vt:lpstr>PROPERTIES OF OUR ATMOSPHERE</vt:lpstr>
      <vt:lpstr>PROPERTIES OF  OUR ATMOSPHERE</vt:lpstr>
      <vt:lpstr>PROPERTIES OF OUR ATMOSPHERE</vt:lpstr>
      <vt:lpstr>WHY DOES A CLIMBER NEED AN OXYGEN MASK AT THE TOP OF MT. EVEREST?</vt:lpstr>
      <vt:lpstr>WHY DOES A CLIMBER NEED AN OXYGEN MASK AT THE TOP OF MT. EVEREST?</vt:lpstr>
      <vt:lpstr> ALWAYS REMEMBER </vt:lpstr>
      <vt:lpstr>AIR PRESSURE</vt:lpstr>
      <vt:lpstr>AIR PRESSURE</vt:lpstr>
      <vt:lpstr>Cycles replenish our atmosphere</vt:lpstr>
      <vt:lpstr>Cycles replenish our atmosphere</vt:lpstr>
      <vt:lpstr>Cycles replenish our atmosphere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Anna Wharmby</cp:lastModifiedBy>
  <cp:revision>47</cp:revision>
  <dcterms:created xsi:type="dcterms:W3CDTF">2011-09-28T20:35:55Z</dcterms:created>
  <dcterms:modified xsi:type="dcterms:W3CDTF">2018-09-12T18:05:35Z</dcterms:modified>
</cp:coreProperties>
</file>